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299" r:id="rId24"/>
    <p:sldId id="301" r:id="rId25"/>
    <p:sldId id="303" r:id="rId26"/>
    <p:sldId id="304" r:id="rId27"/>
    <p:sldId id="305" r:id="rId28"/>
    <p:sldId id="306" r:id="rId29"/>
    <p:sldId id="275" r:id="rId30"/>
    <p:sldId id="300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Anonymous Pro" panose="020B0604020202020204" charset="0"/>
      <p:regular r:id="rId34"/>
      <p:bold r:id="rId35"/>
      <p:italic r:id="rId36"/>
      <p:boldItalic r:id="rId37"/>
    </p:embeddedFont>
    <p:embeddedFont>
      <p:font typeface="Bai Jamjuree" panose="020B0604020202020204" charset="-34"/>
      <p:regular r:id="rId38"/>
      <p:bold r:id="rId39"/>
      <p:italic r:id="rId40"/>
      <p:boldItalic r:id="rId41"/>
    </p:embeddedFont>
    <p:embeddedFont>
      <p:font typeface="Cousine" panose="020B0604020202020204" charset="0"/>
      <p:regular r:id="rId42"/>
      <p:bold r:id="rId43"/>
      <p:italic r:id="rId44"/>
      <p:boldItalic r:id="rId45"/>
    </p:embeddedFont>
    <p:embeddedFont>
      <p:font typeface="Nunito Light" panose="020B0604020202020204" charset="-52"/>
      <p:regular r:id="rId46"/>
      <p:italic r:id="rId47"/>
    </p:embeddedFont>
    <p:embeddedFont>
      <p:font typeface="Source Code Pr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3" autoAdjust="0"/>
    <p:restoredTop sz="94650"/>
  </p:normalViewPr>
  <p:slideViewPr>
    <p:cSldViewPr snapToGrid="0">
      <p:cViewPr varScale="1">
        <p:scale>
          <a:sx n="148" d="100"/>
          <a:sy n="148" d="100"/>
        </p:scale>
        <p:origin x="1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2.png"/><Relationship Id="rId7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game.circuit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0"/>
    </mc:Choice>
    <mc:Fallback>
      <p:transition spd="slow" advTm="3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</TotalTime>
  <Words>464</Words>
  <Application>Microsoft Office PowerPoint</Application>
  <PresentationFormat>Экран (16:9)</PresentationFormat>
  <Paragraphs>165</Paragraphs>
  <Slides>30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Source Code Pro</vt:lpstr>
      <vt:lpstr>Cousine</vt:lpstr>
      <vt:lpstr>Anaheim</vt:lpstr>
      <vt:lpstr>Anonymous Pro</vt:lpstr>
      <vt:lpstr>Nunito Light</vt:lpstr>
      <vt:lpstr>Arial</vt:lpstr>
      <vt:lpstr>Bai Jamjuree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117</cp:revision>
  <dcterms:modified xsi:type="dcterms:W3CDTF">2024-05-11T03:02:42Z</dcterms:modified>
</cp:coreProperties>
</file>